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145704512" r:id="rId2"/>
    <p:sldId id="214570451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E7BD4-C1DB-4565-9606-328CE8E835C6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C34E5-7802-4D09-9718-1BBC0A6CA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6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DECAA-BA30-4E46-A48D-CFB2616CCB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69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DECAA-BA30-4E46-A48D-CFB2616CCB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8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6BF9D-AAB8-0F63-8DB2-B1BFC167C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6428BC-6A35-4545-7C9E-035855BDE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104AA-0D79-46A3-A713-4E9CB235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F5BE6-383F-ABDC-617F-CD6FB223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2DEC0-9ED0-813F-51F1-BE87D939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9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935DB-559F-CB51-7DE7-25AC888B7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A4FC2-612E-2C90-ACEC-B0490AFB1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6DEE5-815C-FA42-7C32-5D410BFEA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E614A-AA4F-F0D4-2B71-7C02E910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CEE21-7467-D55C-31A2-09806AB2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1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9AD29B-DA63-3E2B-3615-4D9515FD3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42B23-5AA1-96B6-9F52-BD9A01DE3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11745-FF8E-3E91-40C9-D581C6DE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E05FA-9425-487F-8071-EFA26511A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0A991-A035-BD5B-056C-8E7B9FDB5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089B0-DF05-0C52-06FE-0591ECE1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85CBA-BDC3-AA76-DF74-BF1787382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D50A4-810C-2567-E7D7-27794ACC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83DE4-5150-58FD-0B22-566ACE07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52DF6-9679-5F8F-8AF7-6B0F8799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9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F808A-DD0E-184B-4954-751367529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6C2D5-15BD-5FED-42A1-01E7B2879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B3247-0231-BB64-D5C9-C034A909C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5141E-A365-FAE8-3D6C-CBAE3620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ECB10-6EB7-6544-167D-3899531D0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2F1BF-7540-BB39-13B4-49D2C44A3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19032-584A-5114-66FE-0FC6DDD1B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175BD6-ADBC-FDC3-BAA5-69C9E89D0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269575-B0DD-3205-8CC3-E91D0681E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B19E0-69EF-3E41-6E17-880F791C9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92E68-8DA4-474A-9185-23362631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7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46F4A-84C1-72B6-539A-AA458AB5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B2677-90DD-49D6-3EFC-4FECDE901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1EEBD-BDAB-5D9E-D2E6-ED07630D7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1B9D2F-721E-1C1C-EEFC-1B6DEC8B7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88FAF-C982-F0B6-5178-C7BD0DEF6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C439A7-E258-70E4-5092-951B45EF2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6785B-876F-9DD8-2AF9-7F61E240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AD6794-571F-CA08-D35D-63CBC672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8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DC866-F4CC-77CA-8C62-86F07FA8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DAF3FD-D905-24C3-3412-B48D30095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E1997D-869D-722F-F8A9-B59ABF3E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3DE68-68EF-BEDE-43B1-94D751BA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2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03662E-FDA5-DBD5-708D-B8D0D240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AC528-C4DD-39E4-10A9-C1D6F0BB7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4D8FB-2432-949D-BF1C-474A74B0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3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AFEC-57D0-FC7B-BABA-39B993369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CBCFF-7B6A-7500-5558-0D9247B83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1AAAA-22E7-F615-A5A7-51654D628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6E087-C943-13D1-0850-B312FD5B5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B8194-AF3E-CE22-124B-68AD59502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961B1-B647-F88B-14DC-74348116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58289-FAF3-BA58-54C3-48CE89C8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E1B4E-4298-A8A6-0520-80BAE305A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E64AC-CA02-F78D-0DA5-DE85822B2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FC9E4-93F5-2E29-15BE-DB96DD85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9633F-D34B-3C71-9CE9-33D529F2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7E0DC-7A84-4D3C-403D-4CDAEACD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1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544405-F69E-BCFF-1355-143D4624E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A5156-D609-31D0-624E-EE4351DC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DE598-A7D4-B14F-049F-8DE78C946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0294A-ABD3-4769-BEE7-DB59CAD797AF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04A97-C8A0-5E0B-C828-E8F17FA528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8DB8A-FBEF-307F-0366-06F1F1029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C68F9-06FA-441B-B403-18AC407B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2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81EF7B-59FD-9BC8-D86E-9341DC12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pPr algn="ctr"/>
            <a:r>
              <a:rPr lang="en-US" sz="3700" dirty="0"/>
              <a:t>Touchdown Taco Bites</a:t>
            </a:r>
            <a:br>
              <a:rPr lang="en-US" sz="3700" dirty="0"/>
            </a:br>
            <a:r>
              <a:rPr lang="en-US" sz="2800" dirty="0"/>
              <a:t>Ingredients</a:t>
            </a:r>
          </a:p>
        </p:txBody>
      </p:sp>
      <p:grpSp>
        <p:nvGrpSpPr>
          <p:cNvPr id="3083" name="Group 308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084" name="Rectangle 308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Rectangle 308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7" name="Rectangle 308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F6006-0198-EE4E-0928-CA29EBA67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1" y="2330643"/>
            <a:ext cx="3257381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Filling: :</a:t>
            </a:r>
          </a:p>
          <a:p>
            <a:pPr marL="0" indent="0">
              <a:buNone/>
            </a:pPr>
            <a:r>
              <a:rPr lang="en-US" sz="1600" dirty="0"/>
              <a:t>6 “ flour tortilla</a:t>
            </a:r>
          </a:p>
          <a:p>
            <a:pPr marL="0" indent="0">
              <a:buNone/>
            </a:pPr>
            <a:r>
              <a:rPr lang="en-US" sz="1600" dirty="0"/>
              <a:t>7 Circle corn tortilla chips</a:t>
            </a:r>
          </a:p>
          <a:p>
            <a:pPr marL="0" indent="0">
              <a:buNone/>
            </a:pPr>
            <a:r>
              <a:rPr lang="en-US" sz="1600" dirty="0"/>
              <a:t>8 oz ground beef</a:t>
            </a:r>
          </a:p>
          <a:p>
            <a:pPr marL="0" indent="0">
              <a:buNone/>
            </a:pPr>
            <a:r>
              <a:rPr lang="en-US" sz="1600" dirty="0"/>
              <a:t>2 Tbs diced </a:t>
            </a:r>
            <a:r>
              <a:rPr lang="en-US" sz="1600" dirty="0" err="1"/>
              <a:t>chilles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2 Tbs diced tomatoes</a:t>
            </a:r>
          </a:p>
          <a:p>
            <a:pPr marL="0" indent="0">
              <a:buNone/>
            </a:pPr>
            <a:r>
              <a:rPr lang="en-US" sz="1600" dirty="0"/>
              <a:t>2 tsp diced </a:t>
            </a:r>
            <a:r>
              <a:rPr lang="en-US" sz="1600" dirty="0" err="1"/>
              <a:t>Jalepeno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3 cloves minced garlic</a:t>
            </a:r>
          </a:p>
          <a:p>
            <a:pPr marL="0" indent="0">
              <a:buNone/>
            </a:pPr>
            <a:r>
              <a:rPr lang="en-US" sz="1600" dirty="0"/>
              <a:t>¼ C diced onion</a:t>
            </a:r>
          </a:p>
          <a:p>
            <a:pPr marL="0" indent="0">
              <a:buNone/>
            </a:pPr>
            <a:r>
              <a:rPr lang="en-US" sz="1600" dirty="0"/>
              <a:t>1 ¾ Tbs taco seasoning</a:t>
            </a:r>
            <a:br>
              <a:rPr lang="en-US" sz="2000" dirty="0"/>
            </a:br>
            <a:r>
              <a:rPr lang="en-US" sz="1000" dirty="0"/>
              <a:t>( salt, pepper, cumin, cumin seed, </a:t>
            </a:r>
            <a:br>
              <a:rPr lang="en-US" sz="1000" dirty="0"/>
            </a:br>
            <a:r>
              <a:rPr lang="en-US" sz="1000" dirty="0"/>
              <a:t>paprika, dried oregano)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3089" name="Rectangle 308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1" name="Rectangle 309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8673B79-4FC3-81FC-79D4-960FBEA953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76" r="2" b="2442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18CBCEF8-C206-FAE6-1630-FA902C2AA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19196" y="5696465"/>
            <a:ext cx="8667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F82E05FC-63DE-9DFD-B6AB-1595E58697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99656" y="155019"/>
            <a:ext cx="2233003" cy="989804"/>
          </a:xfrm>
          <a:prstGeom prst="rect">
            <a:avLst/>
          </a:prstGeom>
          <a:noFill/>
          <a:ln w="19050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2316AB-C59A-0E46-47C4-721EB4F1E4FD}"/>
              </a:ext>
            </a:extLst>
          </p:cNvPr>
          <p:cNvSpPr txBox="1">
            <a:spLocks/>
          </p:cNvSpPr>
          <p:nvPr/>
        </p:nvSpPr>
        <p:spPr>
          <a:xfrm>
            <a:off x="2508440" y="2325098"/>
            <a:ext cx="3257381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u="sng" dirty="0"/>
              <a:t>Cheese Sauce: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8 oz sharp cheddar (shredded)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4 oz Pepper jack (shredded)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1 ½ Tbs cornstarch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12 oz evaporated milk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2 tsp </a:t>
            </a:r>
            <a:r>
              <a:rPr lang="en-US" sz="1700" dirty="0" err="1"/>
              <a:t>rotel</a:t>
            </a:r>
            <a:endParaRPr lang="en-US" sz="17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b="1" u="sng" dirty="0"/>
              <a:t>Sour Cream Drizzle: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1 C sour cream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¼ tsp onion powder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¼ tsp garlic powder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¼ tsp salt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700" dirty="0"/>
              <a:t>2-3 Tbs milk</a:t>
            </a:r>
          </a:p>
        </p:txBody>
      </p:sp>
    </p:spTree>
    <p:extLst>
      <p:ext uri="{BB962C8B-B14F-4D97-AF65-F5344CB8AC3E}">
        <p14:creationId xmlns:p14="http://schemas.microsoft.com/office/powerpoint/2010/main" val="1928151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81EF7B-59FD-9BC8-D86E-9341DC12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3700" dirty="0"/>
              <a:t>Touchdown Taco Bites</a:t>
            </a:r>
          </a:p>
        </p:txBody>
      </p:sp>
      <p:grpSp>
        <p:nvGrpSpPr>
          <p:cNvPr id="3083" name="Group 308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084" name="Rectangle 308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Rectangle 308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7" name="Rectangle 308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F6006-0198-EE4E-0928-CA29EBA67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u="sng" dirty="0"/>
              <a:t>Instructions:</a:t>
            </a:r>
          </a:p>
          <a:p>
            <a:r>
              <a:rPr lang="en-US" sz="1800" dirty="0"/>
              <a:t>For </a:t>
            </a:r>
            <a:r>
              <a:rPr lang="en-US" sz="1800" i="1" dirty="0"/>
              <a:t>taco meat </a:t>
            </a:r>
            <a:r>
              <a:rPr lang="en-US" sz="1800" dirty="0"/>
              <a:t>put a dash of oil in pan and start cooking onions &amp; garlic</a:t>
            </a:r>
          </a:p>
          <a:p>
            <a:r>
              <a:rPr lang="en-US" sz="1800" dirty="0"/>
              <a:t>In bag or bowl mix taco seasoning and meat</a:t>
            </a:r>
          </a:p>
          <a:p>
            <a:r>
              <a:rPr lang="en-US" sz="1800" dirty="0"/>
              <a:t>Once onions start to become translucent, add the mat and brown until about 80% complete.  At this point add in </a:t>
            </a:r>
            <a:r>
              <a:rPr lang="en-US" sz="1800" dirty="0" err="1"/>
              <a:t>jalepenos</a:t>
            </a:r>
            <a:r>
              <a:rPr lang="en-US" sz="1800" dirty="0"/>
              <a:t>, chilies, &amp; tomatoes.</a:t>
            </a:r>
          </a:p>
          <a:p>
            <a:r>
              <a:rPr lang="en-US" sz="1800" dirty="0"/>
              <a:t>For the </a:t>
            </a:r>
            <a:r>
              <a:rPr lang="en-US" sz="1800" i="1" dirty="0"/>
              <a:t>cheese sauce </a:t>
            </a:r>
            <a:r>
              <a:rPr lang="en-US" sz="1800" dirty="0"/>
              <a:t>add the cheese and corn start in a saucepan.  Add the rest of the ingredients over medium heat until desired consistency.  </a:t>
            </a:r>
          </a:p>
          <a:p>
            <a:r>
              <a:rPr lang="en-US" sz="1800" dirty="0"/>
              <a:t>For the </a:t>
            </a:r>
            <a:r>
              <a:rPr lang="en-US" sz="1800" i="1" dirty="0"/>
              <a:t>sour cream drizzle </a:t>
            </a:r>
            <a:r>
              <a:rPr lang="en-US" sz="1800" dirty="0"/>
              <a:t>combine all ingredients using a whisk.  </a:t>
            </a:r>
          </a:p>
          <a:p>
            <a:endParaRPr lang="en-US" sz="1800" dirty="0"/>
          </a:p>
        </p:txBody>
      </p:sp>
      <p:sp>
        <p:nvSpPr>
          <p:cNvPr id="3089" name="Rectangle 308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1" name="Rectangle 309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18CBCEF8-C206-FAE6-1630-FA902C2AA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19196" y="5696465"/>
            <a:ext cx="8667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8D29D-4DDB-6A6B-5936-C12660B5FFCA}"/>
              </a:ext>
            </a:extLst>
          </p:cNvPr>
          <p:cNvSpPr txBox="1">
            <a:spLocks/>
          </p:cNvSpPr>
          <p:nvPr/>
        </p:nvSpPr>
        <p:spPr>
          <a:xfrm>
            <a:off x="6041006" y="719473"/>
            <a:ext cx="4559425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E85B0E-F623-0F2A-0647-242E401221A7}"/>
              </a:ext>
            </a:extLst>
          </p:cNvPr>
          <p:cNvSpPr txBox="1"/>
          <p:nvPr/>
        </p:nvSpPr>
        <p:spPr>
          <a:xfrm>
            <a:off x="5955770" y="1169329"/>
            <a:ext cx="4829263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u="sng" dirty="0"/>
              <a:t>Assembly</a:t>
            </a:r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To assemble put tortilla down, spread ½ scoop sour cream, 2 jalapeno slices, a scoop of meat, a scoop of refried beans and cheese sauce.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Place the chip and fold.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Place crunch wrap folded side down in hot oil and cook on both sides until desired texture and color.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1800" b="1" u="sng" dirty="0"/>
              <a:t>Presentation: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Place cheese sauce on the bottom of the plate.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Top with guacamole if desired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Top with taco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Drizzle with </a:t>
            </a:r>
            <a:r>
              <a:rPr lang="en-US" dirty="0"/>
              <a:t>sour cream sauce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002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297</Words>
  <Application>Microsoft Office PowerPoint</Application>
  <PresentationFormat>Widescreen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Touchdown Taco Bites Ingredients</vt:lpstr>
      <vt:lpstr>Touchdown Taco Bites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Touchdown Taco Bites Ingredients</dc:title>
  <dc:creator>Van Pelt, Michelle</dc:creator>
  <cp:lastModifiedBy>Van Pelt, Michelle</cp:lastModifiedBy>
  <cp:revision>1</cp:revision>
  <dcterms:created xsi:type="dcterms:W3CDTF">2023-05-17T16:29:35Z</dcterms:created>
  <dcterms:modified xsi:type="dcterms:W3CDTF">2023-05-17T16:50:14Z</dcterms:modified>
</cp:coreProperties>
</file>